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649B-7E30-4CBC-A7C3-223C717105B6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C767-5E9F-4D27-AEB6-D8DC71D3727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91680" y="404664"/>
            <a:ext cx="604867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dirty="0" smtClean="0"/>
              <a:t>Stone Age Tools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ow to make an ax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GB" i="1" dirty="0" smtClean="0"/>
          </a:p>
          <a:p>
            <a:pPr algn="ctr">
              <a:buNone/>
            </a:pPr>
            <a:endParaRPr lang="en-GB" i="1" dirty="0"/>
          </a:p>
          <a:p>
            <a:pPr algn="ctr">
              <a:buNone/>
            </a:pPr>
            <a:r>
              <a:rPr lang="en-GB" sz="4000" i="1" dirty="0" smtClean="0"/>
              <a:t>Why </a:t>
            </a:r>
            <a:r>
              <a:rPr lang="en-GB" sz="4000" i="1" dirty="0"/>
              <a:t>might people in the Stone Age have </a:t>
            </a:r>
            <a:r>
              <a:rPr lang="en-GB" sz="4000" i="1" dirty="0" smtClean="0"/>
              <a:t>needed</a:t>
            </a:r>
          </a:p>
          <a:p>
            <a:pPr algn="ctr">
              <a:buNone/>
            </a:pPr>
            <a:r>
              <a:rPr lang="en-GB" sz="4000" i="1" dirty="0" smtClean="0"/>
              <a:t>tools </a:t>
            </a:r>
            <a:r>
              <a:rPr lang="en-GB" sz="4000" i="1" dirty="0"/>
              <a:t>and weapons? </a:t>
            </a:r>
          </a:p>
          <a:p>
            <a:pPr algn="ctr">
              <a:buNone/>
            </a:pPr>
            <a:endParaRPr lang="en-GB" sz="4000" i="1" dirty="0" smtClean="0"/>
          </a:p>
          <a:p>
            <a:pPr algn="ctr">
              <a:buNone/>
            </a:pPr>
            <a:endParaRPr lang="en-GB" sz="4000" i="1" dirty="0" smtClean="0"/>
          </a:p>
          <a:p>
            <a:pPr algn="ctr">
              <a:buNone/>
            </a:pPr>
            <a:r>
              <a:rPr lang="en-GB" sz="4000" i="1" dirty="0" smtClean="0"/>
              <a:t>What </a:t>
            </a:r>
            <a:r>
              <a:rPr lang="en-GB" sz="4000" i="1" dirty="0"/>
              <a:t>would they be </a:t>
            </a:r>
            <a:r>
              <a:rPr lang="en-GB" sz="4000" i="1" dirty="0" smtClean="0"/>
              <a:t>used</a:t>
            </a:r>
          </a:p>
          <a:p>
            <a:pPr algn="ctr">
              <a:buNone/>
            </a:pPr>
            <a:r>
              <a:rPr lang="en-GB" sz="4000" i="1" dirty="0" smtClean="0"/>
              <a:t>for</a:t>
            </a:r>
            <a:r>
              <a:rPr lang="en-GB" sz="4000" i="1" dirty="0"/>
              <a:t>?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mesoli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3861048"/>
            <a:ext cx="6912768" cy="2996952"/>
          </a:xfrm>
        </p:spPr>
      </p:pic>
      <p:sp>
        <p:nvSpPr>
          <p:cNvPr id="4" name="Rectangle 3"/>
          <p:cNvSpPr/>
          <p:nvPr/>
        </p:nvSpPr>
        <p:spPr>
          <a:xfrm>
            <a:off x="539552" y="332656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In the </a:t>
            </a:r>
            <a:r>
              <a:rPr lang="en-GB" sz="3200" b="1" dirty="0" smtClean="0"/>
              <a:t>Palaeolithic</a:t>
            </a:r>
            <a:r>
              <a:rPr lang="en-GB" sz="3200" dirty="0" smtClean="0"/>
              <a:t> period, or early stone age, humans developed great skill at fashioning beautiful tools such as hand axes.</a:t>
            </a:r>
          </a:p>
          <a:p>
            <a:endParaRPr lang="en-GB" sz="3200" dirty="0"/>
          </a:p>
          <a:p>
            <a:r>
              <a:rPr lang="en-GB" sz="3200" dirty="0" smtClean="0"/>
              <a:t>People were nomadic hunter-gatherers who probably made tools on the spot to skin and butcher large game.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our ancestors made Stone Age tools.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*Early in human evolution people discovered that stone could be used to make tools. 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   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2937">
            <a:off x="4989098" y="4858019"/>
            <a:ext cx="3242934" cy="1726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350100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3200" dirty="0" smtClean="0"/>
              <a:t>*They found that flint, which is similar to a   </a:t>
            </a:r>
          </a:p>
          <a:p>
            <a:pPr>
              <a:buNone/>
            </a:pPr>
            <a:r>
              <a:rPr lang="en-GB" sz="3200" dirty="0"/>
              <a:t> </a:t>
            </a:r>
            <a:r>
              <a:rPr lang="en-GB" sz="3200" dirty="0" smtClean="0"/>
              <a:t> diamond in hardness, fractures easily to give </a:t>
            </a:r>
          </a:p>
          <a:p>
            <a:pPr>
              <a:buNone/>
            </a:pPr>
            <a:r>
              <a:rPr lang="en-GB" sz="3200" dirty="0"/>
              <a:t> </a:t>
            </a:r>
            <a:r>
              <a:rPr lang="en-GB" sz="3200" dirty="0" smtClean="0"/>
              <a:t> razor sharp edges.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4334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Later, in the </a:t>
            </a:r>
            <a:r>
              <a:rPr lang="en-GB" b="1" dirty="0" smtClean="0"/>
              <a:t>Mesolithic</a:t>
            </a:r>
            <a:r>
              <a:rPr lang="en-GB" dirty="0" smtClean="0"/>
              <a:t> or</a:t>
            </a:r>
          </a:p>
          <a:p>
            <a:pPr>
              <a:buNone/>
            </a:pPr>
            <a:r>
              <a:rPr lang="en-GB" dirty="0" smtClean="0"/>
              <a:t>middle stone age, still </a:t>
            </a:r>
          </a:p>
          <a:p>
            <a:pPr>
              <a:buNone/>
            </a:pPr>
            <a:r>
              <a:rPr lang="en-GB" dirty="0" smtClean="0"/>
              <a:t>nomadic, people </a:t>
            </a:r>
          </a:p>
          <a:p>
            <a:pPr>
              <a:buNone/>
            </a:pPr>
            <a:r>
              <a:rPr lang="en-GB" dirty="0" smtClean="0"/>
              <a:t>developed skills at making</a:t>
            </a:r>
          </a:p>
          <a:p>
            <a:pPr>
              <a:buNone/>
            </a:pPr>
            <a:r>
              <a:rPr lang="en-GB" dirty="0" smtClean="0"/>
              <a:t>flake tools that could be</a:t>
            </a:r>
          </a:p>
          <a:p>
            <a:pPr>
              <a:buNone/>
            </a:pPr>
            <a:r>
              <a:rPr lang="en-GB" dirty="0" smtClean="0"/>
              <a:t>mounted in a wooden </a:t>
            </a:r>
          </a:p>
          <a:p>
            <a:pPr>
              <a:buNone/>
            </a:pPr>
            <a:r>
              <a:rPr lang="en-GB" dirty="0" smtClean="0"/>
              <a:t>shaft to make arrows or </a:t>
            </a:r>
          </a:p>
          <a:p>
            <a:pPr>
              <a:buNone/>
            </a:pPr>
            <a:r>
              <a:rPr lang="en-GB" dirty="0" smtClean="0"/>
              <a:t>spears and the first </a:t>
            </a:r>
          </a:p>
          <a:p>
            <a:pPr>
              <a:buNone/>
            </a:pPr>
            <a:r>
              <a:rPr lang="en-GB" dirty="0" smtClean="0"/>
              <a:t>purpose-designed </a:t>
            </a:r>
          </a:p>
          <a:p>
            <a:pPr>
              <a:buNone/>
            </a:pPr>
            <a:r>
              <a:rPr lang="en-GB" dirty="0" smtClean="0"/>
              <a:t>carpentry tools like the </a:t>
            </a:r>
          </a:p>
          <a:p>
            <a:pPr>
              <a:buNone/>
            </a:pPr>
            <a:r>
              <a:rPr lang="en-GB" dirty="0" err="1" smtClean="0"/>
              <a:t>Tranchet</a:t>
            </a:r>
            <a:r>
              <a:rPr lang="en-GB" dirty="0" smtClean="0"/>
              <a:t> adze.</a:t>
            </a:r>
            <a:endParaRPr lang="en-GB" dirty="0"/>
          </a:p>
        </p:txBody>
      </p:sp>
      <p:pic>
        <p:nvPicPr>
          <p:cNvPr id="5" name="Content Placeholder 4" descr="mesoli5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620688"/>
            <a:ext cx="3528392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making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3223964" cy="626469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In the </a:t>
            </a:r>
            <a:r>
              <a:rPr lang="en-GB" b="1" dirty="0" smtClean="0"/>
              <a:t>Neolithic</a:t>
            </a:r>
            <a:r>
              <a:rPr lang="en-GB" dirty="0" smtClean="0"/>
              <a:t> or new stone</a:t>
            </a:r>
          </a:p>
          <a:p>
            <a:pPr>
              <a:buNone/>
            </a:pPr>
            <a:r>
              <a:rPr lang="en-GB" dirty="0" smtClean="0"/>
              <a:t>age, people began to live in </a:t>
            </a:r>
          </a:p>
          <a:p>
            <a:pPr>
              <a:buNone/>
            </a:pPr>
            <a:r>
              <a:rPr lang="en-GB" dirty="0" smtClean="0"/>
              <a:t>agricultural settlements. They </a:t>
            </a:r>
          </a:p>
          <a:p>
            <a:pPr>
              <a:buNone/>
            </a:pPr>
            <a:r>
              <a:rPr lang="en-GB" dirty="0" smtClean="0"/>
              <a:t>had time to make intricately </a:t>
            </a:r>
          </a:p>
          <a:p>
            <a:pPr>
              <a:buNone/>
            </a:pPr>
            <a:r>
              <a:rPr lang="en-GB" dirty="0" smtClean="0"/>
              <a:t>flaked tools such as scythes </a:t>
            </a:r>
          </a:p>
          <a:p>
            <a:pPr>
              <a:buNone/>
            </a:pPr>
            <a:r>
              <a:rPr lang="en-GB" dirty="0" smtClean="0"/>
              <a:t>and polished axes.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600" dirty="0" smtClean="0"/>
              <a:t>The processes they used left distinctive marks on</a:t>
            </a:r>
          </a:p>
          <a:p>
            <a:pPr>
              <a:buNone/>
            </a:pPr>
            <a:r>
              <a:rPr lang="en-GB" sz="2600" dirty="0" smtClean="0"/>
              <a:t>the tools they made.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dirty="0" smtClean="0"/>
              <a:t>If you get a suitable large piece of flint (called a core) and</a:t>
            </a:r>
          </a:p>
          <a:p>
            <a:pPr>
              <a:buNone/>
            </a:pPr>
            <a:r>
              <a:rPr lang="en-GB" sz="2600" dirty="0" smtClean="0"/>
              <a:t>strike it near the edge with a round pebble, called a</a:t>
            </a:r>
          </a:p>
          <a:p>
            <a:pPr>
              <a:buNone/>
            </a:pPr>
            <a:r>
              <a:rPr lang="en-GB" sz="2600" dirty="0" smtClean="0"/>
              <a:t>hammer stone, you will break off a flint flake. 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dirty="0" smtClean="0"/>
              <a:t>In the </a:t>
            </a:r>
            <a:r>
              <a:rPr lang="en-GB" sz="2600" dirty="0" err="1" smtClean="0"/>
              <a:t>palaeolithic</a:t>
            </a:r>
            <a:r>
              <a:rPr lang="en-GB" sz="2600" dirty="0" smtClean="0"/>
              <a:t> period this technique was used to chip </a:t>
            </a:r>
          </a:p>
          <a:p>
            <a:pPr>
              <a:buNone/>
            </a:pPr>
            <a:r>
              <a:rPr lang="en-GB" sz="2600" dirty="0" smtClean="0"/>
              <a:t>flakes away, leaving the core as the tool.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dirty="0" smtClean="0"/>
              <a:t> In the Mesolithic, this process was commonly reversed </a:t>
            </a:r>
          </a:p>
          <a:p>
            <a:pPr>
              <a:buNone/>
            </a:pPr>
            <a:r>
              <a:rPr lang="en-GB" sz="2600" dirty="0" smtClean="0"/>
              <a:t>large flakes were chipped away to make scrapers and </a:t>
            </a:r>
          </a:p>
          <a:p>
            <a:pPr>
              <a:buNone/>
            </a:pPr>
            <a:r>
              <a:rPr lang="en-GB" sz="2600" dirty="0" smtClean="0"/>
              <a:t>cutting tools and the core was discarded.</a:t>
            </a:r>
            <a:endParaRPr lang="en-GB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3816424" cy="6192688"/>
          </a:xfrm>
        </p:spPr>
      </p:pic>
      <p:pic>
        <p:nvPicPr>
          <p:cNvPr id="6" name="Content Placeholder 5" descr="imagesA9MXZ8B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332656"/>
            <a:ext cx="3816424" cy="61926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images7M01HM7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3744416" cy="6264696"/>
          </a:xfrm>
        </p:spPr>
      </p:pic>
      <p:pic>
        <p:nvPicPr>
          <p:cNvPr id="6" name="Content Placeholder 5" descr="images9DZGSF4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60648"/>
            <a:ext cx="4032447" cy="626469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286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How our ancestors made Stone Age tools.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Kayayan</dc:creator>
  <cp:lastModifiedBy>John Slattery</cp:lastModifiedBy>
  <cp:revision>7</cp:revision>
  <dcterms:created xsi:type="dcterms:W3CDTF">2015-01-01T15:09:27Z</dcterms:created>
  <dcterms:modified xsi:type="dcterms:W3CDTF">2015-09-30T07:32:37Z</dcterms:modified>
</cp:coreProperties>
</file>